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>
        <p:scale>
          <a:sx n="76" d="100"/>
          <a:sy n="76" d="100"/>
        </p:scale>
        <p:origin x="-45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9/5/2017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Distributed ledger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685" y="4468031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Prashant Kumar Pandey (2017MCS2100)</a:t>
            </a:r>
          </a:p>
          <a:p>
            <a:r>
              <a:rPr lang="en-US" dirty="0" err="1" smtClean="0"/>
              <a:t>Pratham</a:t>
            </a:r>
            <a:r>
              <a:rPr lang="en-US" dirty="0" smtClean="0"/>
              <a:t> Shah </a:t>
            </a:r>
            <a:r>
              <a:rPr lang="en-US" dirty="0"/>
              <a:t>(</a:t>
            </a:r>
            <a:r>
              <a:rPr lang="en-US" dirty="0" smtClean="0"/>
              <a:t>2017MCS2085)</a:t>
            </a:r>
          </a:p>
          <a:p>
            <a:r>
              <a:rPr lang="en-US" dirty="0" err="1" smtClean="0"/>
              <a:t>Shubham</a:t>
            </a:r>
            <a:r>
              <a:rPr lang="en-US" dirty="0" smtClean="0"/>
              <a:t> Jain</a:t>
            </a:r>
            <a:r>
              <a:rPr lang="en-US" dirty="0"/>
              <a:t> (</a:t>
            </a:r>
            <a:r>
              <a:rPr lang="en-US" dirty="0" smtClean="0"/>
              <a:t>2017MCS2693)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6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16" y="23010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0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aim of this assignment is to implement a distributed ledger.</a:t>
            </a:r>
          </a:p>
          <a:p>
            <a:r>
              <a:rPr lang="en-US" dirty="0" smtClean="0"/>
              <a:t> It enables users to perform some transactions without the help of any central authority.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7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DNS Server </a:t>
            </a:r>
            <a:r>
              <a:rPr lang="en-US" dirty="0" smtClean="0"/>
              <a:t>- </a:t>
            </a:r>
            <a:r>
              <a:rPr lang="en-US" dirty="0"/>
              <a:t>R</a:t>
            </a:r>
            <a:r>
              <a:rPr lang="en-US" dirty="0" smtClean="0"/>
              <a:t>esponsible </a:t>
            </a:r>
            <a:r>
              <a:rPr lang="en-US" dirty="0"/>
              <a:t>for the maintenance of DHT servers and handle the addition of new nodes in the network. </a:t>
            </a:r>
            <a:endParaRPr lang="en-US" dirty="0" smtClean="0"/>
          </a:p>
          <a:p>
            <a:r>
              <a:rPr lang="en-US" b="1" dirty="0" smtClean="0"/>
              <a:t>DHT Node(s) </a:t>
            </a:r>
            <a:r>
              <a:rPr lang="en-US" dirty="0" smtClean="0"/>
              <a:t>- </a:t>
            </a:r>
            <a:r>
              <a:rPr lang="en-US" dirty="0"/>
              <a:t>All the DHT servers will be responsible for maintaining hash table of addresses and public keys of all the accounts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Peer-to-peer network </a:t>
            </a:r>
            <a:r>
              <a:rPr lang="en-US" dirty="0" smtClean="0"/>
              <a:t>- A network of nodes which are willing to perform transactions.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507524"/>
            <a:ext cx="10058400" cy="46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DNS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59" y="2093976"/>
            <a:ext cx="5937777" cy="4207970"/>
          </a:xfrm>
        </p:spPr>
      </p:pic>
    </p:spTree>
    <p:extLst>
      <p:ext uri="{BB962C8B-B14F-4D97-AF65-F5344CB8AC3E}">
        <p14:creationId xmlns:p14="http://schemas.microsoft.com/office/powerpoint/2010/main" val="31025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of </a:t>
            </a:r>
            <a:r>
              <a:rPr lang="en-US" dirty="0" err="1" smtClean="0"/>
              <a:t>dHT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25992"/>
            <a:ext cx="10058400" cy="405079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35" y="1725992"/>
            <a:ext cx="10119413" cy="44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2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26" y="2093976"/>
            <a:ext cx="5512444" cy="3825885"/>
          </a:xfrm>
        </p:spPr>
      </p:pic>
    </p:spTree>
    <p:extLst>
      <p:ext uri="{BB962C8B-B14F-4D97-AF65-F5344CB8AC3E}">
        <p14:creationId xmlns:p14="http://schemas.microsoft.com/office/powerpoint/2010/main" val="189621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Initiate First transaction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45" y="2093976"/>
            <a:ext cx="9428205" cy="4401680"/>
          </a:xfrm>
        </p:spPr>
      </p:pic>
    </p:spTree>
    <p:extLst>
      <p:ext uri="{BB962C8B-B14F-4D97-AF65-F5344CB8AC3E}">
        <p14:creationId xmlns:p14="http://schemas.microsoft.com/office/powerpoint/2010/main" val="161411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AND VERIFY </a:t>
            </a:r>
            <a:r>
              <a:rPr lang="en-US" dirty="0" smtClean="0"/>
              <a:t>transactions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5" y="1654106"/>
            <a:ext cx="6201640" cy="22291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28" y="1654106"/>
            <a:ext cx="4706007" cy="3562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4" y="5319442"/>
            <a:ext cx="9344417" cy="5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12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36</TotalTime>
  <Words>128</Words>
  <Application>Microsoft Office PowerPoint</Application>
  <PresentationFormat>Custom</PresentationFormat>
  <Paragraphs>18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Wood Type</vt:lpstr>
      <vt:lpstr>Distributed ledger</vt:lpstr>
      <vt:lpstr>introduction</vt:lpstr>
      <vt:lpstr>Components</vt:lpstr>
      <vt:lpstr>architecture</vt:lpstr>
      <vt:lpstr>Initialize DNS</vt:lpstr>
      <vt:lpstr>Starting of dHT Nodes</vt:lpstr>
      <vt:lpstr>Setting up the network</vt:lpstr>
      <vt:lpstr>Initiate First transaction</vt:lpstr>
      <vt:lpstr>Perform AND VERIFY transactions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ledger</dc:title>
  <dc:creator>Microsoft Office User</dc:creator>
  <cp:lastModifiedBy>Pratham</cp:lastModifiedBy>
  <cp:revision>8</cp:revision>
  <dcterms:created xsi:type="dcterms:W3CDTF">2017-09-04T06:18:12Z</dcterms:created>
  <dcterms:modified xsi:type="dcterms:W3CDTF">2017-09-04T22:12:44Z</dcterms:modified>
</cp:coreProperties>
</file>